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670396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3676924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4059036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86CC37D-3A2F-4007-816B-71D91A4406E9}"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4246258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86CC37D-3A2F-4007-816B-71D91A4406E9}" type="datetimeFigureOut">
              <a:rPr lang="en-GB" smtClean="0"/>
              <a:t>28/02/2023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3914791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86CC37D-3A2F-4007-816B-71D91A4406E9}" type="datetimeFigureOut">
              <a:rPr lang="en-GB" smtClean="0"/>
              <a:t>28/02/2023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384611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6CC37D-3A2F-4007-816B-71D91A4406E9}" type="datetimeFigureOut">
              <a:rPr lang="en-GB" smtClean="0"/>
              <a:t>28/02/2023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547255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86CC37D-3A2F-4007-816B-71D91A4406E9}"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960246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86CC37D-3A2F-4007-816B-71D91A4406E9}"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685498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858054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18102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85387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69326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962448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8196410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005050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86CC37D-3A2F-4007-816B-71D91A4406E9}" type="datetimeFigureOut">
              <a:rPr lang="en-GB" smtClean="0"/>
              <a:t>28/02/2023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DC49DD2-D4E0-41CB-BBB9-D236E330E856}" type="slidenum">
              <a:rPr lang="en-GB" smtClean="0"/>
              <a:t>‹#›</a:t>
            </a:fld>
            <a:endParaRPr lang="en-GB"/>
          </a:p>
        </p:txBody>
      </p:sp>
    </p:spTree>
    <p:extLst>
      <p:ext uri="{BB962C8B-B14F-4D97-AF65-F5344CB8AC3E}">
        <p14:creationId xmlns:p14="http://schemas.microsoft.com/office/powerpoint/2010/main" val="14129003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532192"/>
            <a:ext cx="7766936" cy="861180"/>
          </a:xfrm>
        </p:spPr>
        <p:txBody>
          <a:bodyPr/>
          <a:lstStyle/>
          <a:p>
            <a:pPr algn="ctr"/>
            <a:r>
              <a:rPr lang="en-GB" dirty="0" smtClean="0"/>
              <a:t>Phonics Biography</a:t>
            </a:r>
            <a:endParaRPr lang="en-GB" dirty="0"/>
          </a:p>
        </p:txBody>
      </p:sp>
      <p:sp>
        <p:nvSpPr>
          <p:cNvPr id="3" name="Subtitle 2"/>
          <p:cNvSpPr>
            <a:spLocks noGrp="1"/>
          </p:cNvSpPr>
          <p:nvPr>
            <p:ph type="subTitle" idx="1"/>
          </p:nvPr>
        </p:nvSpPr>
        <p:spPr>
          <a:xfrm>
            <a:off x="666044" y="1854926"/>
            <a:ext cx="9256889" cy="4444273"/>
          </a:xfrm>
        </p:spPr>
        <p:txBody>
          <a:bodyPr>
            <a:normAutofit/>
          </a:bodyPr>
          <a:lstStyle/>
          <a:p>
            <a:pPr algn="l"/>
            <a:r>
              <a:rPr lang="en-GB" dirty="0"/>
              <a:t>My name is </a:t>
            </a:r>
            <a:r>
              <a:rPr lang="en-GB" dirty="0" smtClean="0"/>
              <a:t>Mrs Mauger </a:t>
            </a:r>
            <a:r>
              <a:rPr lang="en-GB" dirty="0"/>
              <a:t>and I </a:t>
            </a:r>
            <a:r>
              <a:rPr lang="en-GB" dirty="0" smtClean="0"/>
              <a:t>was absolutely </a:t>
            </a:r>
            <a:r>
              <a:rPr lang="en-GB" smtClean="0"/>
              <a:t>thrilled </a:t>
            </a:r>
            <a:r>
              <a:rPr lang="en-GB" smtClean="0"/>
              <a:t>to be </a:t>
            </a:r>
            <a:r>
              <a:rPr lang="en-GB" dirty="0" smtClean="0"/>
              <a:t>appointed the new phonics lead at Hanbury’s Farm Primary School.</a:t>
            </a:r>
          </a:p>
          <a:p>
            <a:pPr algn="l"/>
            <a:r>
              <a:rPr lang="en-GB" dirty="0" smtClean="0"/>
              <a:t>Since starting my teaching career 18 years ago, phonics and early reading has always been a passion of mine.  Watching children go from reading sounds, to words, to sentences, to full texts still amazes me after all these years.  The excitement on their faces as they are able to sound out words for the first time or the first time they can read their favourite book for themselves.</a:t>
            </a:r>
          </a:p>
          <a:p>
            <a:pPr algn="l"/>
            <a:r>
              <a:rPr lang="en-GB" dirty="0" smtClean="0"/>
              <a:t>As a child, I remember the wonderful feeling of learning to read and sharing books with my family.  Now having my own children, supporting them in their own reading journeys is just as exciting.</a:t>
            </a:r>
          </a:p>
          <a:p>
            <a:pPr algn="l"/>
            <a:r>
              <a:rPr lang="en-GB" dirty="0" smtClean="0"/>
              <a:t>I really hope that all the children at Hanbury’s Farm Primary School develop a love of sounds, words and reading, so that their worlds can be opened up to so many adventures.</a:t>
            </a:r>
            <a:endParaRPr lang="en-GB" dirty="0"/>
          </a:p>
        </p:txBody>
      </p:sp>
      <p:pic>
        <p:nvPicPr>
          <p:cNvPr id="5" name="Picture 4" descr="Clipart Panda - Free Clipart Imag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71844" y="321621"/>
            <a:ext cx="1692935" cy="1450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92720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31</TotalTime>
  <Words>173</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Trebuchet MS</vt:lpstr>
      <vt:lpstr>Wingdings 3</vt:lpstr>
      <vt:lpstr>Facet</vt:lpstr>
      <vt:lpstr>Phonics Biography</vt:lpstr>
    </vt:vector>
  </TitlesOfParts>
  <Company>Hanbury's Farm Community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Biography</dc:title>
  <dc:creator>Mrs N. Gripton (Hanburys Farm)</dc:creator>
  <cp:lastModifiedBy>teacher</cp:lastModifiedBy>
  <cp:revision>5</cp:revision>
  <dcterms:created xsi:type="dcterms:W3CDTF">2023-02-08T16:57:16Z</dcterms:created>
  <dcterms:modified xsi:type="dcterms:W3CDTF">2023-02-28T21:08:03Z</dcterms:modified>
</cp:coreProperties>
</file>